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400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413" r:id="rId11"/>
    <p:sldId id="408" r:id="rId12"/>
    <p:sldId id="409" r:id="rId13"/>
    <p:sldId id="410" r:id="rId14"/>
    <p:sldId id="412" r:id="rId15"/>
    <p:sldId id="414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16E2D-A4D8-49B7-BD59-0298D53D4519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1A5D8-3E9E-4AC8-B352-9964B978190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181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A5D8-3E9E-4AC8-B352-9964B978190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6141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A5D8-3E9E-4AC8-B352-9964B978190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075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1A5D8-3E9E-4AC8-B352-9964B9781900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880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32FA70-E530-CFE3-31AC-B9EDF21A77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8C36E1D-9243-5611-781C-CA45D4B6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0027377-F969-B7A2-CF7F-83570B762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E152-F75D-483F-BA79-3C7472BC28C9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0B83054-879D-0799-335F-04513481D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D8A12C-D8F9-2237-76AC-91D11EFA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9BEB-EC1D-46EB-A889-D5F1C84860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408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1CDE5F-2D48-3A36-CA2B-01A35A8B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3AFDD6D-D478-7F4B-F906-E80319E8D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DA4181F-49A6-2E4F-5C54-C80AB7CE7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E152-F75D-483F-BA79-3C7472BC28C9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02044A-E14C-0C78-CC52-608F14C66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8B95FA9-CB98-CD53-0109-51356DA0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9BEB-EC1D-46EB-A889-D5F1C84860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965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9937CAE-7EB2-08C9-F398-582C60CA98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C06C5CA-E212-3C51-7E18-725AA534C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839581D-0A2A-AC30-4987-C57D56C4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E152-F75D-483F-BA79-3C7472BC28C9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3824120-9EDD-CAE0-E103-8F758089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8A5AB65-B624-9ADD-2025-EAF26A28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9BEB-EC1D-46EB-A889-D5F1C84860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6214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mørk u. str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6971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mørk m. stre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cxnSp>
        <p:nvCxnSpPr>
          <p:cNvPr id="11" name="Lige forbindelse 10"/>
          <p:cNvCxnSpPr/>
          <p:nvPr userDrawn="1"/>
        </p:nvCxnSpPr>
        <p:spPr>
          <a:xfrm>
            <a:off x="1778505" y="3509963"/>
            <a:ext cx="8640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336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lys u. stre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78263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 lys m. stre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cxnSp>
        <p:nvCxnSpPr>
          <p:cNvPr id="11" name="Lige forbindelse 10"/>
          <p:cNvCxnSpPr/>
          <p:nvPr userDrawn="1"/>
        </p:nvCxnSpPr>
        <p:spPr>
          <a:xfrm>
            <a:off x="1778505" y="3509963"/>
            <a:ext cx="8640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680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. billede mørk tek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2"/>
          <p:cNvSpPr>
            <a:spLocks noGrp="1"/>
          </p:cNvSpPr>
          <p:nvPr>
            <p:ph type="pic" idx="13"/>
          </p:nvPr>
        </p:nvSpPr>
        <p:spPr>
          <a:xfrm>
            <a:off x="1" y="74341"/>
            <a:ext cx="12192000" cy="67836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cxnSp>
        <p:nvCxnSpPr>
          <p:cNvPr id="11" name="Lige forbindelse 10"/>
          <p:cNvCxnSpPr/>
          <p:nvPr userDrawn="1"/>
        </p:nvCxnSpPr>
        <p:spPr>
          <a:xfrm>
            <a:off x="1778505" y="3509963"/>
            <a:ext cx="8640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552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. billede lys tek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2"/>
          <p:cNvSpPr>
            <a:spLocks noGrp="1"/>
          </p:cNvSpPr>
          <p:nvPr>
            <p:ph type="pic" idx="13"/>
          </p:nvPr>
        </p:nvSpPr>
        <p:spPr>
          <a:xfrm>
            <a:off x="1" y="74341"/>
            <a:ext cx="12192000" cy="67836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cxnSp>
        <p:nvCxnSpPr>
          <p:cNvPr id="11" name="Lige forbindelse 10"/>
          <p:cNvCxnSpPr/>
          <p:nvPr userDrawn="1"/>
        </p:nvCxnSpPr>
        <p:spPr>
          <a:xfrm>
            <a:off x="1778505" y="3509963"/>
            <a:ext cx="8640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421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lys m. streg kun overskrif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cxnSp>
        <p:nvCxnSpPr>
          <p:cNvPr id="11" name="Lige forbindelse 10"/>
          <p:cNvCxnSpPr/>
          <p:nvPr userDrawn="1"/>
        </p:nvCxnSpPr>
        <p:spPr>
          <a:xfrm>
            <a:off x="1778505" y="3509963"/>
            <a:ext cx="8640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223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overskrift og bred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2505075"/>
            <a:ext cx="10515600" cy="3671888"/>
          </a:xfrm>
        </p:spPr>
        <p:txBody>
          <a:bodyPr>
            <a:normAutofit/>
          </a:bodyPr>
          <a:lstStyle>
            <a:lvl1pPr>
              <a:defRPr sz="2000">
                <a:latin typeface="Lato" panose="020F0502020204030203" pitchFamily="34" charset="0"/>
              </a:defRPr>
            </a:lvl1pPr>
            <a:lvl2pPr>
              <a:defRPr sz="2000">
                <a:latin typeface="Lato" panose="020F0502020204030203" pitchFamily="34" charset="0"/>
              </a:defRPr>
            </a:lvl2pPr>
            <a:lvl3pPr>
              <a:defRPr sz="20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tekst 2"/>
          <p:cNvSpPr>
            <a:spLocks noGrp="1"/>
          </p:cNvSpPr>
          <p:nvPr>
            <p:ph type="body" idx="13"/>
          </p:nvPr>
        </p:nvSpPr>
        <p:spPr>
          <a:xfrm>
            <a:off x="839788" y="1681163"/>
            <a:ext cx="10514012" cy="82391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21090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F2803-F36D-1FF9-AC51-3BAE8FC7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CCCFEAB-6991-2B1C-B409-3282AEAA3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41BF767-189B-A1C9-DC41-56CC53C8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E152-F75D-483F-BA79-3C7472BC28C9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85552E1-DAE4-DD2F-5EC7-28752A55B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11D974C-C228-AE06-283E-7537A8C3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9BEB-EC1D-46EB-A889-D5F1C84860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7707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 m. billede og mør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/>
          <p:cNvSpPr>
            <a:spLocks noGrp="1"/>
          </p:cNvSpPr>
          <p:nvPr>
            <p:ph type="pic" idx="13"/>
          </p:nvPr>
        </p:nvSpPr>
        <p:spPr>
          <a:xfrm>
            <a:off x="1" y="74341"/>
            <a:ext cx="12192000" cy="67836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5792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 m. billede og lys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/>
          <p:cNvSpPr>
            <a:spLocks noGrp="1"/>
          </p:cNvSpPr>
          <p:nvPr>
            <p:ph type="pic" idx="13"/>
          </p:nvPr>
        </p:nvSpPr>
        <p:spPr>
          <a:xfrm>
            <a:off x="1" y="74341"/>
            <a:ext cx="12192000" cy="67836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5330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2000">
                <a:latin typeface="Lato" panose="020F0502020204030203" pitchFamily="34" charset="0"/>
              </a:defRPr>
            </a:lvl1pPr>
            <a:lvl2pPr>
              <a:lnSpc>
                <a:spcPct val="125000"/>
              </a:lnSpc>
              <a:defRPr sz="2000" b="0">
                <a:latin typeface="Lato" panose="020F0502020204030203" pitchFamily="34" charset="0"/>
              </a:defRPr>
            </a:lvl2pPr>
            <a:lvl3pPr>
              <a:lnSpc>
                <a:spcPct val="125000"/>
              </a:lnSpc>
              <a:defRPr sz="2000" b="0">
                <a:latin typeface="Lato" panose="020F0502020204030203" pitchFamily="34" charset="0"/>
              </a:defRPr>
            </a:lvl3pPr>
            <a:lvl4pPr>
              <a:lnSpc>
                <a:spcPct val="125000"/>
              </a:lnSpc>
              <a:defRPr sz="2000" b="0">
                <a:latin typeface="Lato" panose="020F0502020204030203" pitchFamily="34" charset="0"/>
              </a:defRPr>
            </a:lvl4pPr>
            <a:lvl5pPr>
              <a:lnSpc>
                <a:spcPct val="125000"/>
              </a:lnSpc>
              <a:defRPr sz="2000" b="0">
                <a:latin typeface="Lato" panose="020F0502020204030203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25000"/>
              </a:lnSpc>
              <a:defRPr sz="2000">
                <a:latin typeface="Lato" panose="020F0502020204030203" pitchFamily="34" charset="0"/>
              </a:defRPr>
            </a:lvl1pPr>
            <a:lvl2pPr>
              <a:lnSpc>
                <a:spcPct val="125000"/>
              </a:lnSpc>
              <a:defRPr sz="2000">
                <a:latin typeface="Lato" panose="020F0502020204030203" pitchFamily="34" charset="0"/>
              </a:defRPr>
            </a:lvl2pPr>
            <a:lvl3pPr>
              <a:lnSpc>
                <a:spcPct val="125000"/>
              </a:lnSpc>
              <a:defRPr sz="2000">
                <a:latin typeface="Lato" panose="020F0502020204030203" pitchFamily="34" charset="0"/>
              </a:defRPr>
            </a:lvl3pPr>
            <a:lvl4pPr>
              <a:lnSpc>
                <a:spcPct val="125000"/>
              </a:lnSpc>
              <a:defRPr sz="2000">
                <a:latin typeface="Lato" panose="020F0502020204030203" pitchFamily="34" charset="0"/>
              </a:defRPr>
            </a:lvl4pPr>
            <a:lvl5pPr>
              <a:lnSpc>
                <a:spcPct val="125000"/>
              </a:lnSpc>
              <a:defRPr sz="2000">
                <a:latin typeface="Lato" panose="020F0502020204030203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5372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, underoverskrift og to tekst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51447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338388"/>
            <a:ext cx="5157787" cy="3851275"/>
          </a:xfrm>
        </p:spPr>
        <p:txBody>
          <a:bodyPr>
            <a:normAutofit/>
          </a:bodyPr>
          <a:lstStyle>
            <a:lvl1pPr>
              <a:defRPr sz="2000">
                <a:latin typeface="Lato" panose="020F0502020204030203" pitchFamily="34" charset="0"/>
              </a:defRPr>
            </a:lvl1pPr>
            <a:lvl2pPr>
              <a:defRPr sz="2000">
                <a:latin typeface="Lato" panose="020F0502020204030203" pitchFamily="34" charset="0"/>
              </a:defRPr>
            </a:lvl2pPr>
            <a:lvl3pPr>
              <a:defRPr sz="20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0612" y="151447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338388"/>
            <a:ext cx="5183188" cy="3851275"/>
          </a:xfrm>
        </p:spPr>
        <p:txBody>
          <a:bodyPr>
            <a:normAutofit/>
          </a:bodyPr>
          <a:lstStyle>
            <a:lvl1pPr>
              <a:defRPr sz="2000">
                <a:latin typeface="Lato" panose="020F0502020204030203" pitchFamily="34" charset="0"/>
              </a:defRPr>
            </a:lvl1pPr>
            <a:lvl2pPr>
              <a:defRPr sz="2000">
                <a:latin typeface="Lato" panose="020F0502020204030203" pitchFamily="34" charset="0"/>
              </a:defRPr>
            </a:lvl2pPr>
            <a:lvl3pPr>
              <a:defRPr sz="20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35430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53050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2261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derrubrik og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>
                <a:latin typeface="Lato" panose="020F0502020204030203" pitchFamily="34" charset="0"/>
              </a:defRPr>
            </a:lvl2pPr>
            <a:lvl3pPr>
              <a:defRPr sz="2400">
                <a:latin typeface="Lato" panose="020F0502020204030203" pitchFamily="34" charset="0"/>
              </a:defRPr>
            </a:lvl3pPr>
            <a:lvl4pPr>
              <a:defRPr sz="2000">
                <a:latin typeface="Lato" panose="020F0502020204030203" pitchFamily="34" charset="0"/>
              </a:defRPr>
            </a:lvl4pPr>
            <a:lvl5pPr>
              <a:defRPr sz="2000">
                <a:latin typeface="Lato" panose="020F050202020403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tekst 3"/>
          <p:cNvSpPr>
            <a:spLocks noGrp="1"/>
          </p:cNvSpPr>
          <p:nvPr>
            <p:ph type="body" sz="half" idx="13"/>
          </p:nvPr>
        </p:nvSpPr>
        <p:spPr>
          <a:xfrm>
            <a:off x="839788" y="2274848"/>
            <a:ext cx="3932237" cy="359413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881194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408341" y="74341"/>
            <a:ext cx="6783659" cy="67836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274848"/>
            <a:ext cx="3932237" cy="359413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Ligebenet trekant 7"/>
          <p:cNvSpPr>
            <a:spLocks noChangeAspect="1"/>
          </p:cNvSpPr>
          <p:nvPr userDrawn="1"/>
        </p:nvSpPr>
        <p:spPr>
          <a:xfrm rot="5400000">
            <a:off x="5374751" y="1603932"/>
            <a:ext cx="487058" cy="41987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3118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 Billeder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0" y="74341"/>
            <a:ext cx="6732781" cy="33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3848400"/>
            <a:ext cx="3932237" cy="23714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billede 2"/>
          <p:cNvSpPr>
            <a:spLocks noGrp="1"/>
          </p:cNvSpPr>
          <p:nvPr>
            <p:ph type="pic" idx="13"/>
          </p:nvPr>
        </p:nvSpPr>
        <p:spPr>
          <a:xfrm>
            <a:off x="5459219" y="3466800"/>
            <a:ext cx="6732781" cy="33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1562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4033743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 Billeder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2"/>
          <p:cNvSpPr>
            <a:spLocks noGrp="1"/>
          </p:cNvSpPr>
          <p:nvPr>
            <p:ph type="pic" idx="13"/>
          </p:nvPr>
        </p:nvSpPr>
        <p:spPr>
          <a:xfrm>
            <a:off x="4685" y="3466800"/>
            <a:ext cx="6732781" cy="33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457631" y="75600"/>
            <a:ext cx="6732781" cy="33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50365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11" name="Pladsholder til tekst 3"/>
          <p:cNvSpPr>
            <a:spLocks noGrp="1"/>
          </p:cNvSpPr>
          <p:nvPr>
            <p:ph type="body" sz="half" idx="14"/>
          </p:nvPr>
        </p:nvSpPr>
        <p:spPr>
          <a:xfrm>
            <a:off x="7421563" y="3848399"/>
            <a:ext cx="3932237" cy="23714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45018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FCF4F-6C67-6E6B-F42B-731DB045D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71AE973-7C88-9141-CF1B-47B083A57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E76F350-04BD-16DA-0E08-9E64F18EA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E152-F75D-483F-BA79-3C7472BC28C9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D11A642-FF1F-DC6B-AC56-55A72FEC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FFB0C3A-7B66-0E76-C93B-62C6B35FC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9BEB-EC1D-46EB-A889-D5F1C84860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7024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leder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0" y="3466800"/>
            <a:ext cx="6084000" cy="33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9426498" y="421826"/>
            <a:ext cx="1970473" cy="29084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681" y="421825"/>
            <a:ext cx="2521821" cy="290845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9" name="Pladsholder til billede 2"/>
          <p:cNvSpPr>
            <a:spLocks noGrp="1"/>
          </p:cNvSpPr>
          <p:nvPr>
            <p:ph type="pic" idx="13"/>
          </p:nvPr>
        </p:nvSpPr>
        <p:spPr>
          <a:xfrm>
            <a:off x="6084000" y="3466800"/>
            <a:ext cx="6084000" cy="33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Pladsholder til billede 2"/>
          <p:cNvSpPr>
            <a:spLocks noGrp="1"/>
          </p:cNvSpPr>
          <p:nvPr>
            <p:ph type="pic" idx="14"/>
          </p:nvPr>
        </p:nvSpPr>
        <p:spPr>
          <a:xfrm>
            <a:off x="3054000" y="75600"/>
            <a:ext cx="6084000" cy="33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437859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/>
          <p:cNvSpPr>
            <a:spLocks noGrp="1"/>
          </p:cNvSpPr>
          <p:nvPr>
            <p:ph type="pic" idx="14"/>
          </p:nvPr>
        </p:nvSpPr>
        <p:spPr>
          <a:xfrm>
            <a:off x="0" y="75600"/>
            <a:ext cx="6084000" cy="33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1" name="Pladsholder til billede 2"/>
          <p:cNvSpPr>
            <a:spLocks noGrp="1"/>
          </p:cNvSpPr>
          <p:nvPr>
            <p:ph type="pic" idx="15"/>
          </p:nvPr>
        </p:nvSpPr>
        <p:spPr>
          <a:xfrm>
            <a:off x="6084000" y="75600"/>
            <a:ext cx="6108000" cy="33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0" y="3466800"/>
            <a:ext cx="6084000" cy="33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10FDE-9DF4-4544-A66F-43CCD76F9D32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ladsholder til billede 2"/>
          <p:cNvSpPr>
            <a:spLocks noGrp="1"/>
          </p:cNvSpPr>
          <p:nvPr>
            <p:ph type="pic" idx="13"/>
          </p:nvPr>
        </p:nvSpPr>
        <p:spPr>
          <a:xfrm>
            <a:off x="6084000" y="3466800"/>
            <a:ext cx="6108000" cy="3391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57081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21785-8B33-0860-7914-68247EA2D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EF3D69F-B8DA-4413-2B7B-0DDFF0EB3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9F9EF4C-3BBB-8B50-882D-01B6BC431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544519-ED9D-8BAD-084C-4D1F168A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E152-F75D-483F-BA79-3C7472BC28C9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466AC14-B3C7-FCC8-2026-D1542B2B6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20D5790-5F77-D694-B772-29D5EFA1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9BEB-EC1D-46EB-A889-D5F1C84860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943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F2B7EC-685E-D5C3-70BC-505C4D912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382ACCC-32CC-6561-F57C-1C630FB8F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15574F4-5480-FA02-1BE8-2E7B4A854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AD29C95-B01B-5D75-4EF8-AA25F6E349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6EFA492-8DD6-6523-7744-C3733D44E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39606B1-BA4D-409F-9A3E-63A7F674B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E152-F75D-483F-BA79-3C7472BC28C9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49892B7-5A08-A588-9515-4C0F4119B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0647961-24B5-2005-D088-B3E8D5CEA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9BEB-EC1D-46EB-A889-D5F1C84860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268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C7677-8F47-D3D4-5FF1-0636FE7E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956AFE8-97EC-89C4-AA43-B120D2341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E152-F75D-483F-BA79-3C7472BC28C9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FA24BB5-285E-9B58-B1B0-37FE5A046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8A9EB21-5667-B152-A0F7-148E325D7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9BEB-EC1D-46EB-A889-D5F1C84860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90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31F9DED-120F-AA22-C438-9D732B018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E152-F75D-483F-BA79-3C7472BC28C9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B5DA8C6-21D0-5452-61A2-A964159A4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973AC99-C83E-D2F1-4C8F-39F7B036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9BEB-EC1D-46EB-A889-D5F1C84860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310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49160-2474-51A7-BC61-0692E1DE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542B73-C497-2504-0671-AC09BAC72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3A8DE76-91D1-911E-6540-DE209E04F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CA6EC50-3652-916D-56E9-B75934345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E152-F75D-483F-BA79-3C7472BC28C9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125D150-0DFF-F1DA-582C-EDDDA7C53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07326AF-93FC-0798-70FE-7BC4F321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9BEB-EC1D-46EB-A889-D5F1C84860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791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E39504-F053-2B6A-7D03-4F6D773C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4F80FE2-D3FC-ADDC-A827-35020760E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348B413-7467-41DB-D0AC-2B5FB13CB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4205D2B-881C-1891-DCEE-69922C19F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5E152-F75D-483F-BA79-3C7472BC28C9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D61A787-AD66-50B4-D89D-132BEDE1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9735AE5-8F0F-0CD0-904C-44A01BDD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9BEB-EC1D-46EB-A889-D5F1C84860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308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B5902C6-48EA-268F-0A66-FDEE93B92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3513BB8-FCDC-DAFD-8890-3E544A1C9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9E89F4B-3BDB-8D48-F9EB-377D1B83C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5E152-F75D-483F-BA79-3C7472BC28C9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347EEAF-7FA1-E222-135A-8420B5DEB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C8CAB07-6A5D-63CD-3925-F1617E0D53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9BEB-EC1D-46EB-A889-D5F1C84860A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885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10FDE-9DF4-4544-A66F-43CCD76F9D32}" type="datetimeFigureOut">
              <a:rPr lang="da-DK" smtClean="0"/>
              <a:t>09.07.2024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6E0A1-050E-466F-8AFC-53418F628E32}" type="slidenum">
              <a:rPr lang="da-DK" smtClean="0"/>
              <a:t>‹nr.›</a:t>
            </a:fld>
            <a:endParaRPr lang="da-DK"/>
          </a:p>
        </p:txBody>
      </p:sp>
      <p:cxnSp>
        <p:nvCxnSpPr>
          <p:cNvPr id="7" name="Lige forbindelse 6"/>
          <p:cNvCxnSpPr/>
          <p:nvPr userDrawn="1"/>
        </p:nvCxnSpPr>
        <p:spPr>
          <a:xfrm>
            <a:off x="-111512" y="33453"/>
            <a:ext cx="12422458" cy="0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18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3xOXsOL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onedrive.live.com/login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8763E1-3B70-4FA9-9B2A-83998E8A6F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>
                <a:solidFill>
                  <a:srgbClr val="FFFFFF"/>
                </a:solidFill>
              </a:rPr>
              <a:t>Onedrive</a:t>
            </a: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D3022F9-DA6C-43BD-9467-49BBBD2D13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a-DK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 DN afdelinger 2024</a:t>
            </a:r>
            <a:endParaRPr lang="da-DK" dirty="0">
              <a:solidFill>
                <a:srgbClr val="FFFFFF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0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87"/>
    </mc:Choice>
    <mc:Fallback xmlns="">
      <p:transition spd="slow" advTm="868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DFC760-27C6-7135-A178-28AAB12941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1D8DF63-2555-FE36-5489-F5AAAC865E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75C0931-99FC-30C8-33D2-5627397E2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18" y="523725"/>
            <a:ext cx="11944964" cy="581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3"/>
    </mc:Choice>
    <mc:Fallback xmlns="">
      <p:transition spd="slow" advTm="417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873B52D-E349-CDFF-4359-AC66437C7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467" y="866643"/>
            <a:ext cx="7125066" cy="512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1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9"/>
    </mc:Choice>
    <mc:Fallback xmlns="">
      <p:transition spd="slow" advTm="552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B03D7E-1713-24FC-7EA3-D55FFB3983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FE6A3A8-8DAB-239D-0F42-85F73030FF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BBE4B5C-71F5-80A2-0C7E-CBE689ECC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06" y="1266743"/>
            <a:ext cx="11430587" cy="576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48"/>
    </mc:Choice>
    <mc:Fallback xmlns="">
      <p:transition spd="slow" advTm="604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AA30F0-01FE-3E60-61FD-5898109F1C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EFDEDB8-F9D3-D907-5518-A17F41335B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0EC5937-8F04-6765-EF01-4D8192BB4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77" y="491974"/>
            <a:ext cx="11576645" cy="587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69"/>
    </mc:Choice>
    <mc:Fallback xmlns="">
      <p:transition spd="slow" advTm="1016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A420B-148C-27FA-16DF-B08002C41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Dropbox backup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A2D725E-73CB-BDCF-A450-1EB6C49CE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Filer fra Dropbox er gemt her:</a:t>
            </a:r>
            <a:br>
              <a:rPr lang="da-DK" dirty="0"/>
            </a:br>
            <a:r>
              <a:rPr lang="da-DK" dirty="0">
                <a:hlinkClick r:id="rId2"/>
              </a:rPr>
              <a:t>https://bit.ly/3xOXsOL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468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1D3022F9-DA6C-43BD-9467-49BBBD2D1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364" y="641889"/>
            <a:ext cx="4812145" cy="18957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a-DK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Åben internettet</a:t>
            </a:r>
          </a:p>
          <a:p>
            <a:r>
              <a:rPr lang="da-DK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Gå til </a:t>
            </a:r>
            <a:r>
              <a:rPr lang="da-DK" dirty="0">
                <a:solidFill>
                  <a:srgbClr val="FFFFFF"/>
                </a:solidFill>
                <a:latin typeface="Lato"/>
                <a:ea typeface="Lato"/>
                <a:cs typeface="Lato"/>
                <a:hlinkClick r:id="rId2"/>
              </a:rPr>
              <a:t>onedrive.live.com/login/</a:t>
            </a:r>
            <a:endParaRPr lang="da-DK" dirty="0">
              <a:solidFill>
                <a:srgbClr val="FFFFFF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81A9F69-5DD0-6DB3-FF2F-E5612345F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742" y="1058099"/>
            <a:ext cx="3651438" cy="73663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52B6B1A-40A3-920E-7E4F-7F47B2F6D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756" y="3224726"/>
            <a:ext cx="4330923" cy="3257717"/>
          </a:xfrm>
          <a:prstGeom prst="rect">
            <a:avLst/>
          </a:prstGeom>
        </p:spPr>
      </p:pic>
      <p:sp>
        <p:nvSpPr>
          <p:cNvPr id="4" name="Undertitel 2">
            <a:extLst>
              <a:ext uri="{FF2B5EF4-FFF2-40B4-BE49-F238E27FC236}">
                <a16:creationId xmlns:a16="http://schemas.microsoft.com/office/drawing/2014/main" id="{FA5A9C5A-2835-56E2-F93C-4A22F245EE95}"/>
              </a:ext>
            </a:extLst>
          </p:cNvPr>
          <p:cNvSpPr txBox="1">
            <a:spLocks/>
          </p:cNvSpPr>
          <p:nvPr/>
        </p:nvSpPr>
        <p:spPr>
          <a:xfrm>
            <a:off x="828439" y="4690496"/>
            <a:ext cx="4812145" cy="11269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>
                <a:solidFill>
                  <a:srgbClr val="FFFFFF"/>
                </a:solidFill>
                <a:latin typeface="Lato"/>
                <a:ea typeface="Lato"/>
                <a:cs typeface="Lato"/>
              </a:rPr>
              <a:t>Log på med dn.dk konto</a:t>
            </a:r>
          </a:p>
        </p:txBody>
      </p:sp>
    </p:spTree>
    <p:extLst>
      <p:ext uri="{BB962C8B-B14F-4D97-AF65-F5344CB8AC3E}">
        <p14:creationId xmlns:p14="http://schemas.microsoft.com/office/powerpoint/2010/main" val="164707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74"/>
    </mc:Choice>
    <mc:Fallback xmlns="">
      <p:transition spd="slow" advTm="1097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3">
            <a:extLst>
              <a:ext uri="{FF2B5EF4-FFF2-40B4-BE49-F238E27FC236}">
                <a16:creationId xmlns:a16="http://schemas.microsoft.com/office/drawing/2014/main" id="{04924CFA-9CF1-40A6-21DA-1F202E690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094" y="1268487"/>
            <a:ext cx="9072530" cy="793643"/>
          </a:xfrm>
        </p:spPr>
        <p:txBody>
          <a:bodyPr/>
          <a:lstStyle/>
          <a:p>
            <a:r>
              <a:rPr lang="da-DK" dirty="0"/>
              <a:t>Vent mens drevet gøres klar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C697DDF-79CB-8388-B78B-219838E7E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700" y="2062130"/>
            <a:ext cx="8007722" cy="403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76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1"/>
    </mc:Choice>
    <mc:Fallback xmlns="">
      <p:transition spd="slow" advTm="850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D903B73-22F6-7881-37C4-13D5D0F37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1" y="685659"/>
            <a:ext cx="12027518" cy="548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5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1"/>
    </mc:Choice>
    <mc:Fallback xmlns="">
      <p:transition spd="slow" advTm="709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3CC49A-9E56-D51E-6974-0E9B82B523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84596A3-DDA6-508F-E40A-B978D22C10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E0FCC27-C1EE-586A-9CC5-35FB199E1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0" y="825683"/>
            <a:ext cx="11665550" cy="588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9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64"/>
    </mc:Choice>
    <mc:Fallback xmlns="">
      <p:transition spd="slow" advTm="396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EB2B5-C7F9-0F0A-F581-6987CDB836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DC8B8D5-C895-8003-B3F8-D3C0BE20BA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BD4EECD-6569-9647-3629-0D7D400F3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586" y="1301640"/>
            <a:ext cx="5416828" cy="425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2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1"/>
    </mc:Choice>
    <mc:Fallback xmlns="">
      <p:transition spd="slow" advTm="526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tekst, skærmbillede, software, Computerikon&#10;&#10;Automatisk genereret beskrivelse">
            <a:extLst>
              <a:ext uri="{FF2B5EF4-FFF2-40B4-BE49-F238E27FC236}">
                <a16:creationId xmlns:a16="http://schemas.microsoft.com/office/drawing/2014/main" id="{D9C0CC87-2600-9DE9-16A6-5D757A670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77" y="345916"/>
            <a:ext cx="11576645" cy="616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3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84"/>
    </mc:Choice>
    <mc:Fallback xmlns="">
      <p:transition spd="slow" advTm="1178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C01ABD-D7E2-5E50-D8B1-3429E59508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86EF633-835D-F3B4-88DF-80823688EC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0CE429A-094F-1A16-E2DA-C1C88BC9B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834" y="507850"/>
            <a:ext cx="10338331" cy="584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12"/>
    </mc:Choice>
    <mc:Fallback xmlns="">
      <p:transition spd="slow" advTm="1521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D903B73-22F6-7881-37C4-13D5D0F37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1" y="685659"/>
            <a:ext cx="12027518" cy="548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8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1"/>
    </mc:Choice>
    <mc:Fallback xmlns="">
      <p:transition spd="slow" advTm="7091"/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DN_theme_jose">
      <a:dk1>
        <a:srgbClr val="004355"/>
      </a:dk1>
      <a:lt1>
        <a:srgbClr val="B7CAD4"/>
      </a:lt1>
      <a:dk2>
        <a:srgbClr val="3C6359"/>
      </a:dk2>
      <a:lt2>
        <a:srgbClr val="C0D2CC"/>
      </a:lt2>
      <a:accent1>
        <a:srgbClr val="EDE937"/>
      </a:accent1>
      <a:accent2>
        <a:srgbClr val="EF4050"/>
      </a:accent2>
      <a:accent3>
        <a:srgbClr val="F26522"/>
      </a:accent3>
      <a:accent4>
        <a:srgbClr val="FFC000"/>
      </a:accent4>
      <a:accent5>
        <a:srgbClr val="52453E"/>
      </a:accent5>
      <a:accent6>
        <a:srgbClr val="8F8582"/>
      </a:accent6>
      <a:hlink>
        <a:srgbClr val="FFFFFF"/>
      </a:hlink>
      <a:folHlink>
        <a:srgbClr val="8F8582"/>
      </a:folHlink>
    </a:clrScheme>
    <a:fontScheme name="DN_theme_jose">
      <a:majorFont>
        <a:latin typeface="Lato Light"/>
        <a:ea typeface=""/>
        <a:cs typeface=""/>
      </a:majorFont>
      <a:minorFont>
        <a:latin typeface="Lato Black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.pptx" id="{4FA0BCEF-6FC9-47A6-99DB-8CE192FD1E00}" vid="{ABD51603-3EFB-49D7-9148-94A4E219CB84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4333</TotalTime>
  <Words>49</Words>
  <Application>Microsoft Macintosh PowerPoint</Application>
  <PresentationFormat>Widescreen</PresentationFormat>
  <Paragraphs>11</Paragraphs>
  <Slides>14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14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Lato</vt:lpstr>
      <vt:lpstr>Lato Black</vt:lpstr>
      <vt:lpstr>Lato Light</vt:lpstr>
      <vt:lpstr>Office-tema</vt:lpstr>
      <vt:lpstr>1_Office-tema</vt:lpstr>
      <vt:lpstr>Onedrive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Dropbox 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Onedrive</dc:title>
  <dc:creator>Alan Ørslev</dc:creator>
  <cp:lastModifiedBy>Camilla Christensen (cami880p | AHV)</cp:lastModifiedBy>
  <cp:revision>15</cp:revision>
  <dcterms:created xsi:type="dcterms:W3CDTF">2024-03-11T07:07:25Z</dcterms:created>
  <dcterms:modified xsi:type="dcterms:W3CDTF">2024-07-09T08:42:48Z</dcterms:modified>
</cp:coreProperties>
</file>